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844AE-292B-2020-D141-1CE8760F7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5C1FCC-CE39-60EE-900E-3F1411CBE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73D82-D8DA-4506-BA61-13049BDE3EDF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4B3FBA-B6CE-1E8D-E7E7-5BBD16D6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F908D5-8961-6DCB-9F09-F6F54A095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869B9-7991-43F1-B9EA-CD046E4E5C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0695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16AC4-C10E-4AAD-82FE-C8BB79113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3EF8B6-ED11-6D6A-EBBA-BC7B2B298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8249A-975C-5B65-354F-3B748D55FD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73D82-D8DA-4506-BA61-13049BDE3EDF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C7433-14B9-1926-D2AC-A83695E5E5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34D20-0B3D-83D2-DFDA-C55AF1BA02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E869B9-7991-43F1-B9EA-CD046E4E5C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295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A1ABCC0-1144-4B5A-8EA0-523FF86DA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3622E0-BD40-1A1A-2A84-2FA073161D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445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7F38514-8E33-B0B6-327B-73F1137F9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4802DC-B123-88BF-7B9F-8E0508739CC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279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053DBE1-42F0-64A3-5816-DD98E3C0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C2B84F-0493-9E69-96CE-219FCFB184D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801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996755B-F9AF-B3AF-E9A5-991703141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4BF4E7-F893-DAC1-B5AF-594DABF6D01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194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097E355-681D-7742-2235-F5B41C1FC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9AB1AD-53A6-A536-4C07-2978BB19C00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03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B38CA39-8A75-9557-919B-2A38032B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C8DDEB-35A1-1CC1-4B10-F7672006976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75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78B2225-FAF9-18AC-20BB-62711D410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2551DD-A2C9-666B-3227-B956D50748C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030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88E7166-9707-60DD-5237-6A795C953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E74A0A-9F34-4697-7A1F-7D7D56463CA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455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BEC9C13-0221-B7EF-7B94-531B9B146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E2BB90-90A7-1912-BB99-045CF596965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310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C951661-9B92-75F4-2227-980977E62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B55E00-538E-C115-453F-0BF525CA848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772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56733E9-DBFF-6D46-C176-53FA5B2EA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A40250-0BAB-FD1D-35BA-440930341DA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47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EBE32FE-F6E0-3907-7555-037766AF6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8791FA-6E5D-411A-363F-23E437DD9B3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6395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D3FBE18-2F71-6351-FE29-1F276CB0B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23D67B-A79B-44A7-729D-198E56EC48A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2165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7842E84-A789-1D1F-2BB2-228E273C9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743D48-EB25-ECDF-69E5-905BE0E9B76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980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384FA01-F101-A442-9C21-EC5CE88C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1B149-EA2F-11AC-6488-E7807ACFCDA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632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FB4CEFB-545D-A045-2400-B6685C3E9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n-IN" sz="3200" b="1">
                <a:solidFill>
                  <a:srgbClr val="FF0000"/>
                </a:solidFill>
              </a:rPr>
              <a:t>Objective</a:t>
            </a:r>
            <a:endParaRPr lang="en-IN" sz="3200" b="1" dirty="0">
              <a:solidFill>
                <a:srgbClr val="FF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6016A-F853-CBC7-20A1-2685E5D038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856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DD164AD-1BCE-DE5C-916E-93431AE0F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8C2AC6-443D-E336-D92F-7A226EA6F11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177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A899B6A-77B9-B12B-187C-657D73A6F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6CF0E6-1320-ED14-BCDE-985AF27A5D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890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3BBFF29-80A6-0E14-E76B-ACEBF45E5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240AA5-6232-3491-E5AC-7D034E6EEEF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28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D582AAE-891B-3975-A8E4-6122E8A2C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0EF601-74BA-2BF3-82AE-486A7EACBC4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848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607A401-87F4-844C-0A6D-B1B0F6F42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C03AAB-E4B6-99D5-1C30-E3DEB99C484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702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80EE4D7-AAA7-4BB4-3CF3-C8449D881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E6CF2F-1BE2-E6DF-68EF-CB9A033ABE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467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Widescreen</PresentationFormat>
  <Paragraphs>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Objective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Pranay Kumar</dc:creator>
  <cp:lastModifiedBy>Pranay Kumar</cp:lastModifiedBy>
  <cp:revision>1</cp:revision>
  <dcterms:created xsi:type="dcterms:W3CDTF">2024-02-23T18:31:42Z</dcterms:created>
  <dcterms:modified xsi:type="dcterms:W3CDTF">2024-02-23T18:31:42Z</dcterms:modified>
</cp:coreProperties>
</file>

<file path=docProps/thumbnail.jpeg>
</file>